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66268"/>
  </p:normalViewPr>
  <p:slideViewPr>
    <p:cSldViewPr snapToGrid="0" snapToObjects="1">
      <p:cViewPr varScale="1">
        <p:scale>
          <a:sx n="79" d="100"/>
          <a:sy n="79" d="100"/>
        </p:scale>
        <p:origin x="1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ivamb/netflix-show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700c296f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700c296f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Takahiro has most genres belongs to Anime Series since he </a:t>
            </a:r>
            <a:r>
              <a:rPr lang="en-US" sz="1050">
                <a:solidFill>
                  <a:srgbClr val="4D5156"/>
                </a:solidFill>
                <a:highlight>
                  <a:srgbClr val="FFFFFF"/>
                </a:highlight>
              </a:rPr>
              <a:t>is a voice actor.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3b4a8a674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3b4a8a674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</a:rPr>
              <a:t>lets have some explanation…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7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</a:rPr>
              <a:t>the most rating is TV-MA which means should not be seen by anyone below 17, ans TV-14 which is not for people who under 14. 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700c296f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700c296f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very intresting package when i was looking for what to do with tittles’ name, and lt also has great visulization.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Movie: # </a:t>
            </a:r>
            <a:r>
              <a:rPr lang="en-US" b="1"/>
              <a:t>Life</a:t>
            </a:r>
            <a:r>
              <a:rPr lang="en-US"/>
              <a:t>, </a:t>
            </a:r>
            <a:r>
              <a:rPr lang="en-US" b="1">
                <a:solidFill>
                  <a:schemeClr val="dk1"/>
                </a:solidFill>
              </a:rPr>
              <a:t>Family</a:t>
            </a:r>
            <a:r>
              <a:rPr lang="en-US">
                <a:solidFill>
                  <a:schemeClr val="dk1"/>
                </a:solidFill>
              </a:rPr>
              <a:t>, </a:t>
            </a:r>
            <a:r>
              <a:rPr lang="en-US"/>
              <a:t>Women, </a:t>
            </a:r>
            <a:r>
              <a:rPr lang="en-US" b="1"/>
              <a:t>Love, Friends</a:t>
            </a:r>
            <a:r>
              <a:rPr lang="en-US"/>
              <a:t>, Home, World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TV: # World, Life, Love, Lives, Friends, Family, School are the most frequent words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3b4a8a674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3b4a8a674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data analysis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3b4a8a674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3b4a8a674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Movies and TV Shows listings on Netflix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 u="sng" dirty="0">
                <a:solidFill>
                  <a:schemeClr val="hlink"/>
                </a:solidFill>
                <a:hlinkClick r:id="rId3"/>
              </a:rPr>
              <a:t>https://www.kaggle.com/shivamb/netflix-shows</a:t>
            </a:r>
            <a:endParaRPr sz="12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There are 7787 observations of 12 following variables describing the tv shows and movies. 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3b4a8a674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3b4a8a674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3b4a8a674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3b4a8a674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take a simple look at the Visualize the Show Type, from the pie we can see that </a:t>
            </a:r>
            <a:r>
              <a:rPr lang="en-US" sz="1050" dirty="0">
                <a:solidFill>
                  <a:schemeClr val="dk1"/>
                </a:solidFill>
                <a:highlight>
                  <a:srgbClr val="FFFFFF"/>
                </a:highlight>
              </a:rPr>
              <a:t>here are more than 2 times more Movies than TV Shows on Netflix.</a:t>
            </a:r>
            <a:endParaRPr sz="105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then, let check for Trend of Shows Released Each Year, from the graph, we can see that the number of the shows started increasing by 2016 until now with a very steep trend.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7017aa35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7017aa35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can see that most of movies are released during winter time, specially for Dec, maybe due to Christmas and New Year Break?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Also, we can see that most of movies released on Friday, maybe, because people can have time to watch them during weekend.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700c296f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700c296f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next, we can look at theh Duration for movies and TV shows,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 movie, most movie are around 100 minitutes, and the longest movie is Black Mirror???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However, I googled it, it’s a movie and only have 90mins.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 TV, most TV shows only 1 season, and we know that Grey’s anatomy has 16 seasons.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3b4a8a674_1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3b4a8a674_1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can see that </a:t>
            </a: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</a:rPr>
              <a:t>United States is a clear leader in the amount of content on Netflix.</a:t>
            </a:r>
            <a:r>
              <a:rPr lang="en-US"/>
              <a:t>, whcih is 2555. then India, with 923 shows.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</a:rPr>
              <a:t>Countries as Japan, UK have more TV Shows than Movies on Neflix.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3b4a8a674_1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3b4a8a674_1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highlight>
                  <a:srgbClr val="FFFFFF"/>
                </a:highlight>
              </a:rPr>
              <a:t>It can be seen that International Movies / TV Shows are showing up as the dominant category in both Movies and TV shows, followed by Drama and Comedies.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3b4a8a674_1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3b4a8a674_1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 us take a look at the most prolific directors, and actors who are associated with most movies.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lt2"/>
                </a:solidFill>
              </a:defRPr>
            </a:lvl1pPr>
            <a:lvl2pPr lvl="1" algn="r">
              <a:buNone/>
              <a:defRPr sz="1300">
                <a:solidFill>
                  <a:schemeClr val="lt2"/>
                </a:solidFill>
              </a:defRPr>
            </a:lvl2pPr>
            <a:lvl3pPr lvl="2" algn="r">
              <a:buNone/>
              <a:defRPr sz="1300">
                <a:solidFill>
                  <a:schemeClr val="lt2"/>
                </a:solidFill>
              </a:defRPr>
            </a:lvl3pPr>
            <a:lvl4pPr lvl="3" algn="r">
              <a:buNone/>
              <a:defRPr sz="1300">
                <a:solidFill>
                  <a:schemeClr val="lt2"/>
                </a:solidFill>
              </a:defRPr>
            </a:lvl4pPr>
            <a:lvl5pPr lvl="4" algn="r">
              <a:buNone/>
              <a:defRPr sz="1300">
                <a:solidFill>
                  <a:schemeClr val="lt2"/>
                </a:solidFill>
              </a:defRPr>
            </a:lvl5pPr>
            <a:lvl6pPr lvl="5" algn="r">
              <a:buNone/>
              <a:defRPr sz="1300">
                <a:solidFill>
                  <a:schemeClr val="lt2"/>
                </a:solidFill>
              </a:defRPr>
            </a:lvl6pPr>
            <a:lvl7pPr lvl="6" algn="r">
              <a:buNone/>
              <a:defRPr sz="1300">
                <a:solidFill>
                  <a:schemeClr val="lt2"/>
                </a:solidFill>
              </a:defRPr>
            </a:lvl7pPr>
            <a:lvl8pPr lvl="7" algn="r">
              <a:buNone/>
              <a:defRPr sz="1300">
                <a:solidFill>
                  <a:schemeClr val="lt2"/>
                </a:solidFill>
              </a:defRPr>
            </a:lvl8pPr>
            <a:lvl9pPr lvl="8" algn="r">
              <a:buNone/>
              <a:defRPr sz="13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111472" y="1139800"/>
            <a:ext cx="8199300" cy="13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Gothic"/>
              <a:buNone/>
            </a:pPr>
            <a:r>
              <a:rPr lang="en-US" sz="4000" b="1"/>
              <a:t>DATA WRANGLING PROJECT</a:t>
            </a:r>
            <a:br>
              <a:rPr lang="en-US" sz="4000" b="1"/>
            </a:br>
            <a:r>
              <a:rPr lang="en-US" sz="4000" b="1"/>
              <a:t>NETFLIX MOVIES AND TV SHOWS </a:t>
            </a:r>
            <a:endParaRPr sz="4000"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635165" y="4398575"/>
            <a:ext cx="25215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b="1">
                <a:solidFill>
                  <a:schemeClr val="dk1"/>
                </a:solidFill>
              </a:rPr>
              <a:t>Jiawen Xu</a:t>
            </a:r>
            <a:endParaRPr sz="2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1320125" y="356650"/>
            <a:ext cx="1055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130"/>
              <a:t>What Kind of Genres do Top Actors (by Frequency) Belong To?</a:t>
            </a:r>
            <a:endParaRPr sz="3130"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600" y="1515575"/>
            <a:ext cx="9126550" cy="429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 rotWithShape="1">
          <a:blip r:embed="rId4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1249900" y="694292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Rating by Type</a:t>
            </a:r>
            <a:endParaRPr b="1"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7218000" y="523975"/>
            <a:ext cx="4974000" cy="2247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-US" sz="1250" b="1">
                <a:solidFill>
                  <a:srgbClr val="E76262"/>
                </a:solidFill>
              </a:rPr>
              <a:t>PG</a:t>
            </a:r>
            <a:r>
              <a:rPr lang="en-US" sz="1250">
                <a:solidFill>
                  <a:srgbClr val="E76262"/>
                </a:solidFill>
              </a:rPr>
              <a:t>-</a:t>
            </a:r>
            <a:r>
              <a:rPr lang="en-US" sz="1250" b="1">
                <a:solidFill>
                  <a:srgbClr val="E76262"/>
                </a:solidFill>
              </a:rPr>
              <a:t>13</a:t>
            </a:r>
            <a:r>
              <a:rPr lang="en-US" sz="1250">
                <a:solidFill>
                  <a:schemeClr val="dk1"/>
                </a:solidFill>
              </a:rPr>
              <a:t>: Parents Strongly Cautioned, Some Material May Be Inappropriate for Children Under </a:t>
            </a:r>
            <a:r>
              <a:rPr lang="en-US" sz="1250" b="1">
                <a:solidFill>
                  <a:schemeClr val="dk1"/>
                </a:solidFill>
              </a:rPr>
              <a:t>13.</a:t>
            </a:r>
            <a:endParaRPr sz="1250" b="1">
              <a:solidFill>
                <a:schemeClr val="dk1"/>
              </a:solidFill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-US" sz="1250" b="1">
                <a:solidFill>
                  <a:srgbClr val="BF9000"/>
                </a:solidFill>
              </a:rPr>
              <a:t>R</a:t>
            </a:r>
            <a:r>
              <a:rPr lang="en-US" sz="1250">
                <a:solidFill>
                  <a:schemeClr val="dk1"/>
                </a:solidFill>
              </a:rPr>
              <a:t>: Restricted, Children Under 17 Requires Accompanying Parent or Adult Guardian.</a:t>
            </a:r>
            <a:endParaRPr sz="1250">
              <a:solidFill>
                <a:schemeClr val="dk1"/>
              </a:solidFill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-US" sz="1250" b="1">
                <a:solidFill>
                  <a:srgbClr val="4CD544"/>
                </a:solidFill>
              </a:rPr>
              <a:t>TV-14</a:t>
            </a:r>
            <a:r>
              <a:rPr lang="en-US" sz="1250">
                <a:solidFill>
                  <a:schemeClr val="dk1"/>
                </a:solidFill>
              </a:rPr>
              <a:t>: shouldn’t be seen by anyone under </a:t>
            </a:r>
            <a:r>
              <a:rPr lang="en-US" sz="1250" b="1">
                <a:solidFill>
                  <a:schemeClr val="dk1"/>
                </a:solidFill>
              </a:rPr>
              <a:t>14</a:t>
            </a:r>
            <a:r>
              <a:rPr lang="en-US" sz="1250">
                <a:solidFill>
                  <a:schemeClr val="dk1"/>
                </a:solidFill>
              </a:rPr>
              <a:t>.</a:t>
            </a:r>
            <a:endParaRPr sz="1250">
              <a:solidFill>
                <a:schemeClr val="dk1"/>
              </a:solidFill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-US" sz="1250" b="1">
                <a:solidFill>
                  <a:srgbClr val="40BBBE"/>
                </a:solidFill>
              </a:rPr>
              <a:t>TV-MA</a:t>
            </a:r>
            <a:r>
              <a:rPr lang="en-US" sz="1250">
                <a:solidFill>
                  <a:schemeClr val="dk1"/>
                </a:solidFill>
              </a:rPr>
              <a:t>: shouldn’t be seen by anyone below the age of </a:t>
            </a:r>
            <a:r>
              <a:rPr lang="en-US" sz="1250" b="1">
                <a:solidFill>
                  <a:schemeClr val="dk1"/>
                </a:solidFill>
              </a:rPr>
              <a:t>17</a:t>
            </a:r>
            <a:r>
              <a:rPr lang="en-US" sz="1250">
                <a:solidFill>
                  <a:schemeClr val="dk1"/>
                </a:solidFill>
              </a:rPr>
              <a:t>.</a:t>
            </a:r>
            <a:endParaRPr sz="1250">
              <a:solidFill>
                <a:schemeClr val="dk1"/>
              </a:solidFill>
            </a:endParaRPr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-US" sz="1250" b="1">
                <a:solidFill>
                  <a:srgbClr val="4A86E8"/>
                </a:solidFill>
              </a:rPr>
              <a:t>TV-PG</a:t>
            </a:r>
            <a:r>
              <a:rPr lang="en-US" sz="1250">
                <a:solidFill>
                  <a:schemeClr val="dk1"/>
                </a:solidFill>
              </a:rPr>
              <a:t>: means that a show can be viewed by younger audiences but shouldn't be seen without their parents in the room.</a:t>
            </a:r>
            <a:endParaRPr sz="125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2400"/>
              </a:spcBef>
              <a:spcAft>
                <a:spcPts val="2400"/>
              </a:spcAft>
              <a:buNone/>
            </a:pP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25" y="1457800"/>
            <a:ext cx="6786776" cy="421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23"/>
          <p:cNvGrpSpPr/>
          <p:nvPr/>
        </p:nvGrpSpPr>
        <p:grpSpPr>
          <a:xfrm>
            <a:off x="7583051" y="2999468"/>
            <a:ext cx="3924796" cy="2840292"/>
            <a:chOff x="756625" y="2690236"/>
            <a:chExt cx="3777475" cy="2716164"/>
          </a:xfrm>
        </p:grpSpPr>
        <p:pic>
          <p:nvPicPr>
            <p:cNvPr id="156" name="Google Shape;156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56625" y="2690236"/>
              <a:ext cx="3680675" cy="1477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56625" y="4167750"/>
              <a:ext cx="3777475" cy="12386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" name="Google Shape;158;p23"/>
          <p:cNvPicPr preferRelativeResize="0"/>
          <p:nvPr/>
        </p:nvPicPr>
        <p:blipFill rotWithShape="1">
          <a:blip r:embed="rId6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1370425" y="356642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The Most Frequent Words Used in Titles:</a:t>
            </a:r>
            <a:endParaRPr b="1"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3323" y="2051525"/>
            <a:ext cx="4721527" cy="385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5075" y="2051525"/>
            <a:ext cx="4174676" cy="38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2734563" y="1643225"/>
            <a:ext cx="935700" cy="408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440"/>
              <a:buNone/>
            </a:pPr>
            <a:r>
              <a:rPr lang="en-US" sz="1560" b="1"/>
              <a:t>Movies</a:t>
            </a:r>
            <a:endParaRPr sz="1560" b="1"/>
          </a:p>
        </p:txBody>
      </p:sp>
      <p:sp>
        <p:nvSpPr>
          <p:cNvPr id="167" name="Google Shape;167;p24"/>
          <p:cNvSpPr txBox="1">
            <a:spLocks noGrp="1"/>
          </p:cNvSpPr>
          <p:nvPr>
            <p:ph type="body" idx="1"/>
          </p:nvPr>
        </p:nvSpPr>
        <p:spPr>
          <a:xfrm>
            <a:off x="7977375" y="1643225"/>
            <a:ext cx="1535400" cy="408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770"/>
              <a:buNone/>
            </a:pPr>
            <a:r>
              <a:rPr lang="en-US" sz="1592" b="1"/>
              <a:t>TV Shows</a:t>
            </a:r>
            <a:endParaRPr sz="1592" b="1"/>
          </a:p>
        </p:txBody>
      </p:sp>
      <p:pic>
        <p:nvPicPr>
          <p:cNvPr id="168" name="Google Shape;168;p24"/>
          <p:cNvPicPr preferRelativeResize="0"/>
          <p:nvPr/>
        </p:nvPicPr>
        <p:blipFill rotWithShape="1">
          <a:blip r:embed="rId5">
            <a:alphaModFix/>
          </a:blip>
          <a:srcRect r="65323" b="86584"/>
          <a:stretch/>
        </p:blipFill>
        <p:spPr>
          <a:xfrm>
            <a:off x="4752550" y="1643225"/>
            <a:ext cx="1885225" cy="40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 rotWithShape="1">
          <a:blip r:embed="rId6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>
            <a:spLocks noGrp="1"/>
          </p:cNvSpPr>
          <p:nvPr>
            <p:ph type="ctrTitle"/>
          </p:nvPr>
        </p:nvSpPr>
        <p:spPr>
          <a:xfrm>
            <a:off x="424350" y="4133970"/>
            <a:ext cx="11343300" cy="1128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Thank You!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1348575" y="235325"/>
            <a:ext cx="10427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Dataset Description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1168600" y="1211788"/>
            <a:ext cx="11303700" cy="859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-US" sz="1712">
                <a:solidFill>
                  <a:srgbClr val="CCCCCC"/>
                </a:solidFill>
              </a:rPr>
              <a:t>https://www.kaggle.com/shivamb/netflix-shows</a:t>
            </a:r>
            <a:endParaRPr sz="1712">
              <a:solidFill>
                <a:srgbClr val="CCCCCC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600"/>
              </a:spcBef>
              <a:spcAft>
                <a:spcPts val="1600"/>
              </a:spcAft>
              <a:buSzPts val="688"/>
              <a:buNone/>
            </a:pPr>
            <a:r>
              <a:rPr lang="en-US" sz="1712">
                <a:solidFill>
                  <a:srgbClr val="CCCCCC"/>
                </a:solidFill>
              </a:rPr>
              <a:t>There are 7787 observations of 12 following variables describing the tv shows and movies. </a:t>
            </a:r>
            <a:endParaRPr sz="1712">
              <a:solidFill>
                <a:srgbClr val="CCCCCC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30303"/>
          <a:stretch/>
        </p:blipFill>
        <p:spPr>
          <a:xfrm>
            <a:off x="198688" y="2162950"/>
            <a:ext cx="11794627" cy="3901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/>
          <p:nvPr/>
        </p:nvCxnSpPr>
        <p:spPr>
          <a:xfrm>
            <a:off x="326600" y="2375275"/>
            <a:ext cx="11352300" cy="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1282800" y="593375"/>
            <a:ext cx="1049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Preparation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1215413" y="1356863"/>
            <a:ext cx="8313947" cy="4642393"/>
            <a:chOff x="495725" y="1717463"/>
            <a:chExt cx="8397926" cy="4757038"/>
          </a:xfrm>
        </p:grpSpPr>
        <p:pic>
          <p:nvPicPr>
            <p:cNvPr id="71" name="Google Shape;7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5750" y="4847525"/>
              <a:ext cx="8397901" cy="1626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5750" y="3525475"/>
              <a:ext cx="4640875" cy="1141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5"/>
            <p:cNvPicPr preferRelativeResize="0"/>
            <p:nvPr/>
          </p:nvPicPr>
          <p:blipFill rotWithShape="1">
            <a:blip r:embed="rId5">
              <a:alphaModFix/>
            </a:blip>
            <a:srcRect t="-3799"/>
            <a:stretch/>
          </p:blipFill>
          <p:spPr>
            <a:xfrm>
              <a:off x="495725" y="1717463"/>
              <a:ext cx="6635024" cy="16269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4" name="Google Shape;74;p15"/>
          <p:cNvPicPr preferRelativeResize="0"/>
          <p:nvPr/>
        </p:nvPicPr>
        <p:blipFill rotWithShape="1">
          <a:blip r:embed="rId6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7475" y="1448850"/>
            <a:ext cx="5784051" cy="428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16"/>
          <p:cNvGrpSpPr/>
          <p:nvPr/>
        </p:nvGrpSpPr>
        <p:grpSpPr>
          <a:xfrm>
            <a:off x="730123" y="1448864"/>
            <a:ext cx="4984623" cy="3960285"/>
            <a:chOff x="953412" y="2415397"/>
            <a:chExt cx="4381701" cy="3483100"/>
          </a:xfrm>
        </p:grpSpPr>
        <p:pic>
          <p:nvPicPr>
            <p:cNvPr id="81" name="Google Shape;81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53412" y="2415397"/>
              <a:ext cx="4381701" cy="3483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06538" y="2628068"/>
              <a:ext cx="1428571" cy="5638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16"/>
          <p:cNvPicPr preferRelativeResize="0"/>
          <p:nvPr/>
        </p:nvPicPr>
        <p:blipFill rotWithShape="1">
          <a:blip r:embed="rId6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805325" y="685350"/>
            <a:ext cx="116838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030"/>
              <a:t>Visualize the Show Type &amp; Trend of Shows Released Each Year</a:t>
            </a:r>
            <a:endParaRPr sz="3030"/>
          </a:p>
          <a:p>
            <a:pPr marL="0" lvl="0" indent="0" algn="l" rtl="0">
              <a:lnSpc>
                <a:spcPct val="140000"/>
              </a:lnSpc>
              <a:spcBef>
                <a:spcPts val="600"/>
              </a:spcBef>
              <a:spcAft>
                <a:spcPts val="600"/>
              </a:spcAft>
              <a:buSzPts val="990"/>
              <a:buNone/>
            </a:pPr>
            <a:endParaRPr sz="333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1447250" y="479725"/>
            <a:ext cx="10329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Movie Release Times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l="1185"/>
          <a:stretch/>
        </p:blipFill>
        <p:spPr>
          <a:xfrm>
            <a:off x="300475" y="1546025"/>
            <a:ext cx="5826200" cy="453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4">
            <a:alphaModFix/>
          </a:blip>
          <a:srcRect l="3827" t="714" r="715"/>
          <a:stretch/>
        </p:blipFill>
        <p:spPr>
          <a:xfrm>
            <a:off x="6241800" y="1563831"/>
            <a:ext cx="5826200" cy="4498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5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8"/>
          <p:cNvGrpSpPr/>
          <p:nvPr/>
        </p:nvGrpSpPr>
        <p:grpSpPr>
          <a:xfrm>
            <a:off x="6632738" y="1685400"/>
            <a:ext cx="4277200" cy="4828800"/>
            <a:chOff x="6632738" y="1685400"/>
            <a:chExt cx="4277200" cy="4828800"/>
          </a:xfrm>
        </p:grpSpPr>
        <p:pic>
          <p:nvPicPr>
            <p:cNvPr id="98" name="Google Shape;98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32738" y="1685400"/>
              <a:ext cx="4204901" cy="2165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632762" y="3976199"/>
              <a:ext cx="4277175" cy="253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332125" y="296750"/>
            <a:ext cx="7205700" cy="581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Durations for Movies and TV Shows</a:t>
            </a: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6632750" y="1152200"/>
            <a:ext cx="3171300" cy="408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600"/>
              </a:spcAft>
              <a:buSzPts val="1018"/>
              <a:buNone/>
            </a:pPr>
            <a:r>
              <a:rPr lang="en-US" sz="1700">
                <a:solidFill>
                  <a:schemeClr val="dk1"/>
                </a:solidFill>
              </a:rPr>
              <a:t>Which one is the longest?</a:t>
            </a:r>
            <a:endParaRPr sz="1700"/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5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18"/>
          <p:cNvGrpSpPr/>
          <p:nvPr/>
        </p:nvGrpSpPr>
        <p:grpSpPr>
          <a:xfrm>
            <a:off x="1014888" y="1034025"/>
            <a:ext cx="4754985" cy="5741849"/>
            <a:chOff x="1014888" y="1034025"/>
            <a:chExt cx="4754985" cy="5741849"/>
          </a:xfrm>
        </p:grpSpPr>
        <p:pic>
          <p:nvPicPr>
            <p:cNvPr id="104" name="Google Shape;104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014888" y="3851288"/>
              <a:ext cx="4754985" cy="29245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21225" y="1034025"/>
              <a:ext cx="4742326" cy="28172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1529475" y="0"/>
            <a:ext cx="8831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Which countries are producing most shows ?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475" y="673700"/>
            <a:ext cx="4724499" cy="28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6750" y="673700"/>
            <a:ext cx="4986250" cy="39081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9"/>
          <p:cNvGrpSpPr/>
          <p:nvPr/>
        </p:nvGrpSpPr>
        <p:grpSpPr>
          <a:xfrm>
            <a:off x="148010" y="3493132"/>
            <a:ext cx="6909903" cy="3356377"/>
            <a:chOff x="2575448" y="763507"/>
            <a:chExt cx="6909903" cy="3356377"/>
          </a:xfrm>
        </p:grpSpPr>
        <p:grpSp>
          <p:nvGrpSpPr>
            <p:cNvPr id="114" name="Google Shape;114;p19"/>
            <p:cNvGrpSpPr/>
            <p:nvPr/>
          </p:nvGrpSpPr>
          <p:grpSpPr>
            <a:xfrm>
              <a:off x="6854227" y="1059712"/>
              <a:ext cx="2631124" cy="3060148"/>
              <a:chOff x="4783785" y="3039561"/>
              <a:chExt cx="3200102" cy="3375412"/>
            </a:xfrm>
          </p:grpSpPr>
          <p:pic>
            <p:nvPicPr>
              <p:cNvPr id="115" name="Google Shape;115;p1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783785" y="4740641"/>
                <a:ext cx="3200102" cy="16743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6" name="Google Shape;116;p19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4791660" y="3039561"/>
                <a:ext cx="3184384" cy="170108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7" name="Google Shape;117;p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575448" y="763507"/>
              <a:ext cx="4285233" cy="335637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8" name="Google Shape;118;p19"/>
          <p:cNvPicPr preferRelativeResize="0"/>
          <p:nvPr/>
        </p:nvPicPr>
        <p:blipFill rotWithShape="1">
          <a:blip r:embed="rId8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1290800" y="67561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Show Categories</a:t>
            </a:r>
            <a:endParaRPr/>
          </a:p>
        </p:txBody>
      </p:sp>
      <p:grpSp>
        <p:nvGrpSpPr>
          <p:cNvPr id="124" name="Google Shape;124;p20"/>
          <p:cNvGrpSpPr/>
          <p:nvPr/>
        </p:nvGrpSpPr>
        <p:grpSpPr>
          <a:xfrm>
            <a:off x="5664174" y="1059769"/>
            <a:ext cx="5870475" cy="5595305"/>
            <a:chOff x="5664174" y="1059769"/>
            <a:chExt cx="5870475" cy="5595305"/>
          </a:xfrm>
        </p:grpSpPr>
        <p:pic>
          <p:nvPicPr>
            <p:cNvPr id="125" name="Google Shape;12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664174" y="1062340"/>
              <a:ext cx="2882350" cy="19190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94100" y="1059769"/>
              <a:ext cx="2882352" cy="19241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4186" y="2983925"/>
              <a:ext cx="5870463" cy="3671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6">
            <a:alphaModFix/>
          </a:blip>
          <a:srcRect l="3855"/>
          <a:stretch/>
        </p:blipFill>
        <p:spPr>
          <a:xfrm>
            <a:off x="341000" y="1972575"/>
            <a:ext cx="5023951" cy="370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7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1085450" y="593375"/>
            <a:ext cx="8071200" cy="77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Exploring data related to actors/directors</a:t>
            </a:r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xfrm>
            <a:off x="415600" y="1536632"/>
            <a:ext cx="5154300" cy="86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136" name="Google Shape;136;p21"/>
          <p:cNvGrpSpPr/>
          <p:nvPr/>
        </p:nvGrpSpPr>
        <p:grpSpPr>
          <a:xfrm>
            <a:off x="872200" y="1536632"/>
            <a:ext cx="10392776" cy="4153469"/>
            <a:chOff x="872200" y="1536632"/>
            <a:chExt cx="10392776" cy="4153469"/>
          </a:xfrm>
        </p:grpSpPr>
        <p:pic>
          <p:nvPicPr>
            <p:cNvPr id="137" name="Google Shape;137;p21"/>
            <p:cNvPicPr preferRelativeResize="0"/>
            <p:nvPr/>
          </p:nvPicPr>
          <p:blipFill rotWithShape="1">
            <a:blip r:embed="rId3">
              <a:alphaModFix/>
            </a:blip>
            <a:srcRect l="-1880" r="1880"/>
            <a:stretch/>
          </p:blipFill>
          <p:spPr>
            <a:xfrm>
              <a:off x="872200" y="1536632"/>
              <a:ext cx="6714614" cy="415346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54287" y="1655853"/>
              <a:ext cx="3284537" cy="1959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54271" y="3730226"/>
              <a:ext cx="3310704" cy="19598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0" name="Google Shape;140;p21"/>
          <p:cNvPicPr preferRelativeResize="0"/>
          <p:nvPr/>
        </p:nvPicPr>
        <p:blipFill rotWithShape="1">
          <a:blip r:embed="rId6">
            <a:alphaModFix/>
          </a:blip>
          <a:srcRect l="12819" r="12819"/>
          <a:stretch/>
        </p:blipFill>
        <p:spPr>
          <a:xfrm>
            <a:off x="0" y="0"/>
            <a:ext cx="1249899" cy="11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</Words>
  <Application>Microsoft Macintosh PowerPoint</Application>
  <PresentationFormat>宽屏</PresentationFormat>
  <Paragraphs>49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Simple Dark</vt:lpstr>
      <vt:lpstr>DATA WRANGLING PROJECT NETFLIX MOVIES AND TV SHOWS </vt:lpstr>
      <vt:lpstr>Dataset Description </vt:lpstr>
      <vt:lpstr>Data Preparation </vt:lpstr>
      <vt:lpstr>Visualize the Show Type &amp; Trend of Shows Released Each Year </vt:lpstr>
      <vt:lpstr>Movie Release Times</vt:lpstr>
      <vt:lpstr>Durations for Movies and TV Shows</vt:lpstr>
      <vt:lpstr>Which countries are producing most shows ?</vt:lpstr>
      <vt:lpstr> Show Categories</vt:lpstr>
      <vt:lpstr>Exploring data related to actors/directors</vt:lpstr>
      <vt:lpstr>What Kind of Genres do Top Actors (by Frequency) Belong To?</vt:lpstr>
      <vt:lpstr>Rating by Type</vt:lpstr>
      <vt:lpstr>The Most Frequent Words Used in Titles: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WRANGLING PROJECT NETFLIX MOVIES AND TV SHOWS </dc:title>
  <cp:lastModifiedBy>Jiawen Xu</cp:lastModifiedBy>
  <cp:revision>1</cp:revision>
  <dcterms:modified xsi:type="dcterms:W3CDTF">2021-05-07T02:15:30Z</dcterms:modified>
</cp:coreProperties>
</file>